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download GAMS?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89182"/>
            <a:ext cx="6934200" cy="501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28800" y="1828800"/>
            <a:ext cx="15240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52800" y="1524000"/>
            <a:ext cx="685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14779" y="1230868"/>
            <a:ext cx="16764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www.gams.com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0" y="5562600"/>
            <a:ext cx="1981200" cy="228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581421" y="5246132"/>
            <a:ext cx="685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43400" y="4953000"/>
            <a:ext cx="32617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Download Current GAMS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download GAMS?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734524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14400" y="4876800"/>
            <a:ext cx="1295400" cy="8382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of Solver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686719"/>
            <a:ext cx="657225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057400" y="2514600"/>
            <a:ext cx="609600" cy="35814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download GAMS </a:t>
            </a:r>
            <a:r>
              <a:rPr lang="en-US" dirty="0" smtClean="0"/>
              <a:t>Tutorial?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9200"/>
            <a:ext cx="7882758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95400" y="1371600"/>
            <a:ext cx="28194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7" idx="0"/>
          </p:cNvCxnSpPr>
          <p:nvPr/>
        </p:nvCxnSpPr>
        <p:spPr>
          <a:xfrm>
            <a:off x="3505208" y="1828800"/>
            <a:ext cx="1435913" cy="1219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71800" y="3048000"/>
            <a:ext cx="393864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www.che.ncku.edu.tw/Faculty/ChangCT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5029200"/>
            <a:ext cx="15240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0" y="4038600"/>
            <a:ext cx="1828800" cy="381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67200" y="3581400"/>
            <a:ext cx="4114800" cy="2971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25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to download GAMS?</vt:lpstr>
      <vt:lpstr>How to download GAMS?</vt:lpstr>
      <vt:lpstr>Limitation of Solver</vt:lpstr>
      <vt:lpstr>How to download GAMS Tutorial?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of GAMS</dc:title>
  <dc:creator>Yi-Chung</dc:creator>
  <cp:lastModifiedBy>Yi-Chung</cp:lastModifiedBy>
  <cp:revision>9</cp:revision>
  <dcterms:created xsi:type="dcterms:W3CDTF">2006-08-16T00:00:00Z</dcterms:created>
  <dcterms:modified xsi:type="dcterms:W3CDTF">2010-03-12T12:03:05Z</dcterms:modified>
</cp:coreProperties>
</file>